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19"/>
    <p:restoredTop sz="94647"/>
  </p:normalViewPr>
  <p:slideViewPr>
    <p:cSldViewPr>
      <p:cViewPr varScale="1">
        <p:scale>
          <a:sx n="91" d="100"/>
          <a:sy n="91" d="100"/>
        </p:scale>
        <p:origin x="3648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2015" y="1728976"/>
            <a:ext cx="6258819" cy="22313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52015" y="1728976"/>
            <a:ext cx="6258819" cy="22313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>
            <a:extLst>
              <a:ext uri="{FF2B5EF4-FFF2-40B4-BE49-F238E27FC236}">
                <a16:creationId xmlns="" xmlns:a16="http://schemas.microsoft.com/office/drawing/2014/main" id="{A8F7EBC1-DBD9-4044-A6D7-42A10D35AAF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55218" y="1728976"/>
            <a:ext cx="6846065" cy="2237792"/>
          </a:xfrm>
          <a:prstGeom prst="rect">
            <a:avLst/>
          </a:prstGeom>
        </p:spPr>
        <p:txBody>
          <a:bodyPr vert="horz" wrap="square" lIns="0" tIns="349250" rIns="0" bIns="0" rtlCol="0">
            <a:spAutoFit/>
          </a:bodyPr>
          <a:lstStyle/>
          <a:p>
            <a:pPr marR="1270" algn="ctr">
              <a:lnSpc>
                <a:spcPct val="100000"/>
              </a:lnSpc>
              <a:spcBef>
                <a:spcPts val="2750"/>
              </a:spcBef>
            </a:pPr>
            <a:r>
              <a:rPr b="0" spc="-70" dirty="0"/>
              <a:t>OPEN</a:t>
            </a:r>
          </a:p>
          <a:p>
            <a:pPr algn="ctr">
              <a:lnSpc>
                <a:spcPct val="100000"/>
              </a:lnSpc>
              <a:spcBef>
                <a:spcPts val="1520"/>
              </a:spcBef>
            </a:pPr>
            <a:r>
              <a:rPr lang="en-GB" sz="4000" spc="-40" dirty="0">
                <a:solidFill>
                  <a:srgbClr val="0079C1"/>
                </a:solidFill>
                <a:latin typeface="Benton Sans"/>
                <a:cs typeface="Benton Sans"/>
              </a:rPr>
              <a:t>NIEUWE OPENINGSTIJDEN</a:t>
            </a:r>
          </a:p>
        </p:txBody>
      </p:sp>
      <p:graphicFrame>
        <p:nvGraphicFramePr>
          <p:cNvPr id="8" name="object 8">
            <a:extLst>
              <a:ext uri="{FF2B5EF4-FFF2-40B4-BE49-F238E27FC236}">
                <a16:creationId xmlns="" xmlns:a16="http://schemas.microsoft.com/office/drawing/2014/main" id="{CA69ED79-CCA0-0644-820D-BCD91F836D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6497201"/>
              </p:ext>
            </p:extLst>
          </p:nvPr>
        </p:nvGraphicFramePr>
        <p:xfrm>
          <a:off x="1345197" y="4728255"/>
          <a:ext cx="4845049" cy="466876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001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8973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5516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93216">
                <a:tc>
                  <a:txBody>
                    <a:bodyPr/>
                    <a:lstStyle/>
                    <a:p>
                      <a:pPr marL="31750">
                        <a:lnSpc>
                          <a:spcPts val="3575"/>
                        </a:lnSpc>
                      </a:pPr>
                      <a:r>
                        <a:rPr lang="en-GB"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MA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84785" algn="r">
                        <a:lnSpc>
                          <a:spcPts val="3575"/>
                        </a:lnSpc>
                      </a:pP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ts val="3575"/>
                        </a:lnSpc>
                        <a:tabLst>
                          <a:tab pos="473709" algn="l"/>
                        </a:tabLst>
                      </a:pPr>
                      <a:r>
                        <a:rPr sz="3000" b="1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-	</a:t>
                      </a: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96467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lang="en-GB"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DI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184785" algn="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  <a:spcBef>
                          <a:spcPts val="785"/>
                        </a:spcBef>
                        <a:tabLst>
                          <a:tab pos="473709" algn="l"/>
                        </a:tabLst>
                      </a:pPr>
                      <a:r>
                        <a:rPr sz="3000" b="1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-	</a:t>
                      </a: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96467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W</a:t>
                      </a:r>
                      <a:r>
                        <a:rPr lang="en-GB"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O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184785" algn="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  <a:spcBef>
                          <a:spcPts val="785"/>
                        </a:spcBef>
                        <a:tabLst>
                          <a:tab pos="473709" algn="l"/>
                        </a:tabLst>
                      </a:pPr>
                      <a:r>
                        <a:rPr sz="3000" b="1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-	</a:t>
                      </a: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96467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lang="en-GB"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DO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184785" algn="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  <a:spcBef>
                          <a:spcPts val="785"/>
                        </a:spcBef>
                        <a:tabLst>
                          <a:tab pos="473709" algn="l"/>
                        </a:tabLst>
                      </a:pPr>
                      <a:r>
                        <a:rPr sz="3000" b="1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-	</a:t>
                      </a: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96468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lang="en-GB"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VR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100330" marB="0"/>
                </a:tc>
                <a:tc>
                  <a:txBody>
                    <a:bodyPr/>
                    <a:lstStyle/>
                    <a:p>
                      <a:pPr marR="184785" algn="r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100330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  <a:spcBef>
                          <a:spcPts val="790"/>
                        </a:spcBef>
                        <a:tabLst>
                          <a:tab pos="473709" algn="l"/>
                        </a:tabLst>
                      </a:pPr>
                      <a:r>
                        <a:rPr sz="3000" b="1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-	</a:t>
                      </a: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10033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96467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lang="en-GB" sz="3000" b="1" spc="-24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ZA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184785" algn="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  <a:spcBef>
                          <a:spcPts val="785"/>
                        </a:spcBef>
                        <a:tabLst>
                          <a:tab pos="473709" algn="l"/>
                        </a:tabLst>
                      </a:pPr>
                      <a:r>
                        <a:rPr sz="3000" b="1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-	</a:t>
                      </a: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93217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lang="en-GB" sz="3000" b="1" spc="-35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ZO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184785" algn="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  <a:spcBef>
                          <a:spcPts val="785"/>
                        </a:spcBef>
                        <a:tabLst>
                          <a:tab pos="473709" algn="l"/>
                        </a:tabLst>
                      </a:pPr>
                      <a:r>
                        <a:rPr sz="3000" b="1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-	</a:t>
                      </a: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object 13"/>
          <p:cNvSpPr txBox="1"/>
          <p:nvPr/>
        </p:nvSpPr>
        <p:spPr>
          <a:xfrm>
            <a:off x="444605" y="390408"/>
            <a:ext cx="3589020" cy="5770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00"/>
              </a:lnSpc>
              <a:spcBef>
                <a:spcPts val="100"/>
              </a:spcBef>
            </a:pPr>
            <a:r>
              <a:rPr lang="en-GB" sz="2000" spc="-45" dirty="0" smtClean="0">
                <a:solidFill>
                  <a:srgbClr val="FFFFFF"/>
                </a:solidFill>
                <a:latin typeface="BentonSans-Black"/>
                <a:cs typeface="BentonSans-Black"/>
              </a:rPr>
              <a:t>KOOP LOKAAL </a:t>
            </a:r>
            <a:br>
              <a:rPr lang="en-GB" sz="2000" spc="-45" dirty="0" smtClean="0">
                <a:solidFill>
                  <a:srgbClr val="FFFFFF"/>
                </a:solidFill>
                <a:latin typeface="BentonSans-Black"/>
                <a:cs typeface="BentonSans-Black"/>
              </a:rPr>
            </a:br>
            <a:r>
              <a:rPr lang="en-GB" sz="2000" spc="-45" dirty="0" err="1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Steun</a:t>
            </a:r>
            <a:r>
              <a:rPr lang="en-GB" sz="2000" spc="-45" dirty="0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 </a:t>
            </a:r>
            <a:r>
              <a:rPr lang="en-GB" sz="2000" spc="-45" dirty="0" err="1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lokale</a:t>
            </a:r>
            <a:r>
              <a:rPr lang="en-GB" sz="2000" spc="-45" dirty="0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 </a:t>
            </a:r>
            <a:r>
              <a:rPr lang="en-GB" sz="2000" spc="-45" dirty="0" err="1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ondernemers</a:t>
            </a:r>
            <a:endParaRPr lang="en-GB" sz="2000" dirty="0">
              <a:latin typeface="BentonSans Book" charset="0"/>
              <a:ea typeface="BentonSans Book" charset="0"/>
              <a:cs typeface="BentonSans Book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body" idx="1"/>
          </p:nvPr>
        </p:nvSpPr>
        <p:spPr>
          <a:xfrm>
            <a:off x="355218" y="1728976"/>
            <a:ext cx="6846065" cy="2237792"/>
          </a:xfrm>
          <a:prstGeom prst="rect">
            <a:avLst/>
          </a:prstGeom>
        </p:spPr>
        <p:txBody>
          <a:bodyPr vert="horz" wrap="square" lIns="0" tIns="349250" rIns="0" bIns="0" rtlCol="0">
            <a:spAutoFit/>
          </a:bodyPr>
          <a:lstStyle/>
          <a:p>
            <a:pPr marR="1270" algn="ctr">
              <a:lnSpc>
                <a:spcPct val="100000"/>
              </a:lnSpc>
              <a:spcBef>
                <a:spcPts val="2750"/>
              </a:spcBef>
            </a:pPr>
            <a:r>
              <a:rPr b="0" spc="-70" dirty="0"/>
              <a:t>OPEN</a:t>
            </a:r>
          </a:p>
          <a:p>
            <a:pPr algn="ctr">
              <a:lnSpc>
                <a:spcPct val="100000"/>
              </a:lnSpc>
              <a:spcBef>
                <a:spcPts val="1520"/>
              </a:spcBef>
            </a:pPr>
            <a:r>
              <a:rPr lang="en-GB" sz="4000" spc="-40" dirty="0">
                <a:solidFill>
                  <a:srgbClr val="0079C1"/>
                </a:solidFill>
                <a:latin typeface="Benton Sans"/>
                <a:cs typeface="Benton Sans"/>
              </a:rPr>
              <a:t>NIEUWE OPENINGSTIJDEN</a:t>
            </a:r>
          </a:p>
        </p:txBody>
      </p:sp>
      <p:graphicFrame>
        <p:nvGraphicFramePr>
          <p:cNvPr id="8" name="objec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481367"/>
              </p:ext>
            </p:extLst>
          </p:nvPr>
        </p:nvGraphicFramePr>
        <p:xfrm>
          <a:off x="1345197" y="4721147"/>
          <a:ext cx="4845049" cy="466876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001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8973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5516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93216">
                <a:tc>
                  <a:txBody>
                    <a:bodyPr/>
                    <a:lstStyle/>
                    <a:p>
                      <a:pPr marL="31750">
                        <a:lnSpc>
                          <a:spcPts val="3575"/>
                        </a:lnSpc>
                      </a:pPr>
                      <a:r>
                        <a:rPr lang="en-GB"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MA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84785" algn="r">
                        <a:lnSpc>
                          <a:spcPts val="3575"/>
                        </a:lnSpc>
                      </a:pP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ts val="3575"/>
                        </a:lnSpc>
                        <a:tabLst>
                          <a:tab pos="473709" algn="l"/>
                        </a:tabLst>
                      </a:pPr>
                      <a:r>
                        <a:rPr sz="3000" b="1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-	</a:t>
                      </a: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96467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lang="en-GB"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DI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184785" algn="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  <a:spcBef>
                          <a:spcPts val="785"/>
                        </a:spcBef>
                        <a:tabLst>
                          <a:tab pos="473709" algn="l"/>
                        </a:tabLst>
                      </a:pPr>
                      <a:r>
                        <a:rPr sz="3000" b="1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-	</a:t>
                      </a: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96467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W</a:t>
                      </a:r>
                      <a:r>
                        <a:rPr lang="en-GB"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O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184785" algn="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  <a:spcBef>
                          <a:spcPts val="785"/>
                        </a:spcBef>
                        <a:tabLst>
                          <a:tab pos="473709" algn="l"/>
                        </a:tabLst>
                      </a:pPr>
                      <a:r>
                        <a:rPr sz="3000" b="1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-	</a:t>
                      </a: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96467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lang="en-GB"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DO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184785" algn="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  <a:spcBef>
                          <a:spcPts val="785"/>
                        </a:spcBef>
                        <a:tabLst>
                          <a:tab pos="473709" algn="l"/>
                        </a:tabLst>
                      </a:pPr>
                      <a:r>
                        <a:rPr sz="3000" b="1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-	</a:t>
                      </a: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96468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lang="en-GB"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VR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100330" marB="0"/>
                </a:tc>
                <a:tc>
                  <a:txBody>
                    <a:bodyPr/>
                    <a:lstStyle/>
                    <a:p>
                      <a:pPr marR="184785" algn="r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100330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  <a:spcBef>
                          <a:spcPts val="790"/>
                        </a:spcBef>
                        <a:tabLst>
                          <a:tab pos="473709" algn="l"/>
                        </a:tabLst>
                      </a:pPr>
                      <a:r>
                        <a:rPr sz="3000" b="1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-	</a:t>
                      </a: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10033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96467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lang="en-GB" sz="3000" b="1" spc="-24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ZA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184785" algn="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  <a:spcBef>
                          <a:spcPts val="785"/>
                        </a:spcBef>
                        <a:tabLst>
                          <a:tab pos="473709" algn="l"/>
                        </a:tabLst>
                      </a:pPr>
                      <a:r>
                        <a:rPr sz="3000" b="1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-	</a:t>
                      </a: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93217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lang="en-GB" sz="3000" b="1" spc="-35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ZO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184785" algn="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  <a:spcBef>
                          <a:spcPts val="785"/>
                        </a:spcBef>
                        <a:tabLst>
                          <a:tab pos="473709" algn="l"/>
                        </a:tabLst>
                      </a:pPr>
                      <a:r>
                        <a:rPr sz="3000" b="1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-	</a:t>
                      </a: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" name="object 9"/>
          <p:cNvSpPr txBox="1"/>
          <p:nvPr/>
        </p:nvSpPr>
        <p:spPr>
          <a:xfrm>
            <a:off x="444500" y="390397"/>
            <a:ext cx="3589020" cy="58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00"/>
              </a:lnSpc>
              <a:spcBef>
                <a:spcPts val="100"/>
              </a:spcBef>
            </a:pPr>
            <a:r>
              <a:rPr lang="en-GB" sz="2000" spc="-45" dirty="0">
                <a:solidFill>
                  <a:srgbClr val="002060"/>
                </a:solidFill>
                <a:latin typeface="BentonSans-Black"/>
                <a:cs typeface="BentonSans-Black"/>
              </a:rPr>
              <a:t>KOOP LOKAAL </a:t>
            </a:r>
            <a:br>
              <a:rPr lang="en-GB" sz="2000" spc="-45" dirty="0">
                <a:solidFill>
                  <a:srgbClr val="002060"/>
                </a:solidFill>
                <a:latin typeface="BentonSans-Black"/>
                <a:cs typeface="BentonSans-Black"/>
              </a:rPr>
            </a:br>
            <a:r>
              <a:rPr lang="en-GB" sz="2000" spc="-45" dirty="0" err="1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Steun</a:t>
            </a:r>
            <a:r>
              <a:rPr lang="en-GB" sz="2000" spc="-45" dirty="0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 </a:t>
            </a:r>
            <a:r>
              <a:rPr lang="en-GB" sz="2000" spc="-45" dirty="0" err="1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lokale</a:t>
            </a:r>
            <a:r>
              <a:rPr lang="en-GB" sz="2000" spc="-45" dirty="0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 </a:t>
            </a:r>
            <a:r>
              <a:rPr lang="en-GB" sz="2000" spc="-45" dirty="0" err="1">
                <a:solidFill>
                  <a:srgbClr val="002060"/>
                </a:solidFill>
                <a:latin typeface="BentonSans Book" charset="0"/>
                <a:ea typeface="BentonSans Book" charset="0"/>
                <a:cs typeface="BentonSans Book" charset="0"/>
              </a:rPr>
              <a:t>ondernemers</a:t>
            </a:r>
            <a:endParaRPr lang="en-GB" sz="2000" dirty="0">
              <a:solidFill>
                <a:srgbClr val="002060"/>
              </a:solidFill>
              <a:latin typeface="BentonSans Book" charset="0"/>
              <a:ea typeface="BentonSans Book" charset="0"/>
              <a:cs typeface="BentonSans Book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82</Words>
  <Application>Microsoft Macintosh PowerPoint</Application>
  <PresentationFormat>Custom</PresentationFormat>
  <Paragraphs>48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Benton Sans</vt:lpstr>
      <vt:lpstr>BentonSans Book</vt:lpstr>
      <vt:lpstr>BentonSans-Black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5</cp:revision>
  <dcterms:created xsi:type="dcterms:W3CDTF">2020-05-15T11:14:20Z</dcterms:created>
  <dcterms:modified xsi:type="dcterms:W3CDTF">2020-06-03T11:09:17Z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2020-05-15T00:00:00Z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2020-05-15T00:00:00Z</vt:filetime>
  </property>
</Properties>
</file>